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552255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86232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08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07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кей уақыттарда жаңбыр жауады, найзағай, бұршақ күтіледі.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12-14, күндіз 23-25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кей </a:t>
            </a:r>
            <a:r>
              <a:rPr lang="kk-KZ" sz="1200">
                <a:solidFill>
                  <a:prstClr val="black"/>
                </a:solidFill>
                <a:latin typeface="Times New Roman" pitchFamily="18" charset="0"/>
                <a:cs typeface="Times New Roman" pitchFamily="18" charset="0"/>
              </a:rPr>
              <a:t>уақыттарда жаңбыр </a:t>
            </a:r>
            <a:r>
              <a:rPr lang="kk-KZ" sz="1200" dirty="0">
                <a:solidFill>
                  <a:prstClr val="black"/>
                </a:solidFill>
                <a:latin typeface="Times New Roman" pitchFamily="18" charset="0"/>
                <a:cs typeface="Times New Roman" pitchFamily="18" charset="0"/>
              </a:rPr>
              <a:t>жауады, найзағай </a:t>
            </a:r>
            <a:r>
              <a:rPr lang="kk-KZ" sz="1200">
                <a:solidFill>
                  <a:prstClr val="black"/>
                </a:solidFill>
                <a:latin typeface="Times New Roman" pitchFamily="18" charset="0"/>
                <a:cs typeface="Times New Roman" pitchFamily="18" charset="0"/>
              </a:rPr>
              <a:t>күтіледі. </a:t>
            </a:r>
            <a:r>
              <a:rPr lang="kk-KZ" sz="1200" dirty="0">
                <a:solidFill>
                  <a:prstClr val="black"/>
                </a:solidFill>
                <a:latin typeface="Times New Roman" pitchFamily="18" charset="0"/>
                <a:cs typeface="Times New Roman" pitchFamily="18" charset="0"/>
              </a:rPr>
              <a:t>Жел 9-14</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түнде 13-15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8100324"/>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769672">
                  <a:extLst>
                    <a:ext uri="{9D8B030D-6E8A-4147-A177-3AD203B41FA5}">
                      <a16:colId xmlns:a16="http://schemas.microsoft.com/office/drawing/2014/main" xmlns="" val="3583770891"/>
                    </a:ext>
                  </a:extLst>
                </a:gridCol>
                <a:gridCol w="1459335">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13479</TotalTime>
  <Words>541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2294</cp:revision>
  <cp:lastPrinted>2021-07-01T07:38:07Z</cp:lastPrinted>
  <dcterms:created xsi:type="dcterms:W3CDTF">2018-03-27T06:03:00Z</dcterms:created>
  <dcterms:modified xsi:type="dcterms:W3CDTF">2022-08-07T08:52:36Z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