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90DED20-DCD1-4CAB-A537-72E4677A7CF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661506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9BFC1-1BA8-45A0-9F65-C84FABF8A8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76399-7406-465F-BADD-0166C71336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C18E7-733A-400B-934E-596F1A02BE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DE0E7-7492-433A-B7A3-9A3E4CE29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A91EF-C5E9-4381-B046-32473BF65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34661-1021-498C-A3A2-C635B4A684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58239-117C-4F2C-AFC8-3CD6CEE222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93F92-9F8E-4A32-AB10-6093BE7947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1B4DE-B002-44C7-97B9-2C5A07E66D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5DF96-7BC0-47EA-9524-FD03CBDA78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8C25A-A68C-43C9-8586-3B4E01AA72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BAFCE15-2164-40A2-994D-68BAF5C143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08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кратковременный дождь, гроза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юго-западный 2-7, при грозе порывы 12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19-21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28-30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09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дождь, гроза. Ветер юго-западный 5-10, при грозе порывы 1</a:t>
            </a:r>
            <a:r>
              <a:rPr lang="kk-KZ">
                <a:solidFill>
                  <a:schemeClr val="tx1"/>
                </a:solidFill>
              </a:rPr>
              <a:t>5</a:t>
            </a:r>
            <a:r>
              <a:rPr lang="ru-RU">
                <a:solidFill>
                  <a:schemeClr val="tx1"/>
                </a:solidFill>
              </a:rPr>
              <a:t> м/с. Температура воздуха 18-20тепла.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8 августа, ночью 09 августа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7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05723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8" y="3604419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14266</TotalTime>
  <Words>775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2576</cp:revision>
  <cp:lastPrinted>2021-07-01T09:11:30Z</cp:lastPrinted>
  <dcterms:created xsi:type="dcterms:W3CDTF">2018-03-27T06:03:00Z</dcterms:created>
  <dcterms:modified xsi:type="dcterms:W3CDTF">2022-08-07T08:29:28Z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