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219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07 тамыз                                                                                                                                                                                                                                                                                                                                                                                                                                                                                                                                                                                                                                                                                                                                                                                                                                                                                                                                                                                                                                                                                                                                                                                                                                                                                                                                                                                                                                                                                                                                                                                                                                                                                                                                                                                                                                                                                                                                                                                                                                                                                                                                                                                                                                                                                                                                                                                                                                                                                                                                                                                                                                                                                                                                                                                                                                                                                                                                                                                                                                                                                                                                                                                                                                                                                                                                                                                                                                                                                                                                                                                                                                                                                                                                                                                                                                                                                                                                                                                                                                                                                                                                                                                                                                                                                                                                                                                                                                                                                                                                                                                                                                                                                                                                                                                                                                                                                                                                                                                                                                                                                                                                                                                                                                                                                                                                                                                                                                                                                                                                                                                                                                                                                                                                                                                                                                                                                                                                                                                                                                                                                                                                                                                                                                                                                                                                                                                                                                                                                                                                                                                                                                                                                                                                                                                                                                                                                                                                                                                                                                                                                                                                                                                                                                                                                                                                                                                                                                                                                                                                                                                                                                                                                                                                                                                                                                                                                                                                                                                                                                                                                                                                                                                                                                                                                                                                                                                                                                                                                                                                                                                                                                                                                                                                                                                                                                                                                                                                                                                                                                                                                                                                                                                                                                                                                                                                                                                                                                                                                                                                                                                                                                                                                                                                                                                                                                                                                                                                                                                                                                                                                                                                                                                                                                                                                                                                                              </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192537214"/>
              </p:ext>
            </p:extLst>
          </p:nvPr>
        </p:nvGraphicFramePr>
        <p:xfrm>
          <a:off x="4972465" y="6440248"/>
          <a:ext cx="4789072" cy="465878"/>
        </p:xfrm>
        <a:graphic>
          <a:graphicData uri="http://schemas.openxmlformats.org/drawingml/2006/table">
            <a:tbl>
              <a:tblPr/>
              <a:tblGrid>
                <a:gridCol w="4789072">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07 </a:t>
            </a:r>
            <a:r>
              <a:rPr lang="ru-RU" altLang="ru-RU" sz="1200" b="1" dirty="0" err="1" smtClean="0">
                <a:latin typeface="Times New Roman" panose="02020603050405020304" pitchFamily="18" charset="0"/>
                <a:cs typeface="Times New Roman" panose="02020603050405020304" pitchFamily="18" charset="0"/>
              </a:rPr>
              <a:t>тамызда</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173525670"/>
              </p:ext>
            </p:extLst>
          </p:nvPr>
        </p:nvGraphicFramePr>
        <p:xfrm>
          <a:off x="5013543" y="3941208"/>
          <a:ext cx="4691064" cy="249936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47291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a:t>
                      </a:r>
                      <a:r>
                        <a:rPr lang="ru-RU" sz="1000" smtClean="0">
                          <a:solidFill>
                            <a:schemeClr val="tx1"/>
                          </a:solidFill>
                          <a:latin typeface="Times New Roman" panose="02020603050405020304" pitchFamily="18" charset="0"/>
                          <a:cs typeface="Times New Roman" panose="02020603050405020304" pitchFamily="18" charset="0"/>
                        </a:rPr>
                        <a:t>бөлшектер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138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139</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3153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10185">
                <a:tc>
                  <a:txBody>
                    <a:bodyPr/>
                    <a:lstStyle/>
                    <a:p>
                      <a:r>
                        <a:rPr lang="kk-KZ" sz="100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20" name="Прямоугольник 19"/>
          <p:cNvSpPr/>
          <p:nvPr/>
        </p:nvSpPr>
        <p:spPr>
          <a:xfrm>
            <a:off x="4952999" y="114300"/>
            <a:ext cx="4824413" cy="1738938"/>
          </a:xfrm>
          <a:prstGeom prst="rect">
            <a:avLst/>
          </a:prstGeom>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08 </a:t>
            </a:r>
            <a:r>
              <a:rPr lang="kk-KZ" altLang="ru-RU" sz="1200" b="1" dirty="0" smtClean="0">
                <a:latin typeface="Times New Roman" pitchFamily="18" charset="0"/>
                <a:ea typeface="Times New Roman KZ" pitchFamily="18" charset="0"/>
                <a:cs typeface="Times New Roman" pitchFamily="18" charset="0"/>
              </a:rPr>
              <a:t>тамызға</a:t>
            </a:r>
            <a:r>
              <a:rPr lang="kk-KZ" altLang="ru-RU" sz="1200" b="1" dirty="0" smtClean="0">
                <a:latin typeface="Times New Roman" panose="02020603050405020304" pitchFamily="18" charset="0"/>
                <a:cs typeface="Times New Roman" panose="02020603050405020304" pitchFamily="18" charset="0"/>
              </a:rPr>
              <a:t> 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2022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07 </a:t>
            </a:r>
            <a:r>
              <a:rPr lang="kk-KZ" altLang="ru-RU" sz="1100" b="1" dirty="0" smtClean="0">
                <a:latin typeface="Times New Roman" pitchFamily="18" charset="0"/>
                <a:ea typeface="Times New Roman KZ" pitchFamily="18" charset="0"/>
                <a:cs typeface="Times New Roman" pitchFamily="18" charset="0"/>
              </a:rPr>
              <a:t>тамыз</a:t>
            </a:r>
            <a:r>
              <a:rPr lang="ru-RU" sz="1100" b="1" dirty="0" smtClean="0">
                <a:latin typeface="Times New Roman"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21-ден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08 </a:t>
            </a:r>
            <a:r>
              <a:rPr lang="kk-KZ" altLang="ru-RU" sz="1100" b="1" dirty="0" smtClean="0">
                <a:latin typeface="Times New Roman" pitchFamily="18" charset="0"/>
                <a:ea typeface="Times New Roman KZ" pitchFamily="18" charset="0"/>
                <a:cs typeface="Times New Roman" pitchFamily="18" charset="0"/>
              </a:rPr>
              <a:t>тамыз</a:t>
            </a:r>
            <a:r>
              <a:rPr lang="ru-RU" sz="1100" b="1" dirty="0" smtClean="0">
                <a:latin typeface="Times New Roman"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21-ге </a:t>
            </a:r>
            <a:r>
              <a:rPr lang="ru-RU" sz="1100" b="1" dirty="0" err="1" smtClean="0">
                <a:latin typeface="Times New Roman" pitchFamily="18" charset="0"/>
                <a:cs typeface="Times New Roman" pitchFamily="18" charset="0"/>
              </a:rPr>
              <a:t>дейін</a:t>
            </a:r>
            <a:endParaRPr lang="ru-RU" sz="1100" dirty="0" smtClean="0">
              <a:latin typeface="Times New Roman" panose="02020603050405020304" pitchFamily="18" charset="0"/>
              <a:sym typeface="+mn-ea"/>
            </a:endParaRPr>
          </a:p>
          <a:p>
            <a:r>
              <a:rPr lang="kk-KZ" sz="1200" dirty="0" smtClean="0">
                <a:latin typeface="Times New Roman" pitchFamily="18" charset="0"/>
                <a:cs typeface="Times New Roman" pitchFamily="18" charset="0"/>
              </a:rPr>
              <a:t>Көшпелі бұлтты, күндіз аздаған жаңбыр, найзағай</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a:t>
            </a:r>
            <a:r>
              <a:rPr lang="kk-KZ" sz="1200" dirty="0" smtClean="0">
                <a:latin typeface="Times New Roman" pitchFamily="18" charset="0"/>
                <a:cs typeface="Times New Roman" pitchFamily="18" charset="0"/>
              </a:rPr>
              <a:t>үстік-батыстан жел соғады, күші 7-12 м/с. Ауа температурасы түнде 15-17, күндіз 30-32 градус жылы.</a:t>
            </a:r>
          </a:p>
          <a:p>
            <a:pPr algn="ctr"/>
            <a:r>
              <a:rPr lang="kk-KZ" altLang="ru-RU" sz="1200" b="1" dirty="0" smtClean="0">
                <a:latin typeface="Times New Roman" pitchFamily="18" charset="0"/>
                <a:ea typeface="Times New Roman KZ" pitchFamily="18" charset="0"/>
                <a:cs typeface="Times New Roman" pitchFamily="18" charset="0"/>
              </a:rPr>
              <a:t>09 тамыз</a:t>
            </a:r>
          </a:p>
          <a:p>
            <a:pPr algn="ctr"/>
            <a:r>
              <a:rPr lang="ru-RU" sz="1100" b="1" dirty="0" smtClean="0">
                <a:latin typeface="Times New Roman" pitchFamily="18" charset="0"/>
                <a:ea typeface="Times New Roman KZ" pitchFamily="18" charset="0"/>
                <a:cs typeface="Times New Roman" pitchFamily="18" charset="0"/>
              </a:rPr>
              <a:t>2022 </a:t>
            </a:r>
            <a:r>
              <a:rPr lang="ru-RU" sz="1100" b="1" dirty="0" err="1" smtClean="0">
                <a:latin typeface="Times New Roman" pitchFamily="18" charset="0"/>
                <a:ea typeface="Times New Roman KZ" pitchFamily="18" charset="0"/>
                <a:cs typeface="Times New Roman" pitchFamily="18" charset="0"/>
              </a:rPr>
              <a:t>жылғы </a:t>
            </a:r>
            <a:r>
              <a:rPr lang="ru-RU" sz="1100" b="1" dirty="0" smtClean="0">
                <a:latin typeface="Times New Roman" pitchFamily="18" charset="0"/>
                <a:ea typeface="Times New Roman KZ" pitchFamily="18" charset="0"/>
                <a:cs typeface="Times New Roman" pitchFamily="18" charset="0"/>
              </a:rPr>
              <a:t>08 </a:t>
            </a:r>
            <a:r>
              <a:rPr lang="kk-KZ" altLang="ru-RU" sz="1100" b="1" dirty="0" smtClean="0">
                <a:latin typeface="Times New Roman" pitchFamily="18" charset="0"/>
                <a:ea typeface="Times New Roman KZ" pitchFamily="18" charset="0"/>
                <a:cs typeface="Times New Roman" pitchFamily="18" charset="0"/>
              </a:rPr>
              <a:t>тамыз</a:t>
            </a:r>
            <a:r>
              <a:rPr lang="kk-KZ" sz="1100" b="1" dirty="0" smtClean="0">
                <a:latin typeface="Times New Roman" pitchFamily="18" charset="0"/>
                <a:ea typeface="Times New Roman KZ" pitchFamily="18" charset="0"/>
                <a:cs typeface="Times New Roman" pitchFamily="18" charset="0"/>
              </a:rPr>
              <a:t>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21-ден </a:t>
            </a:r>
            <a:r>
              <a:rPr lang="ru-RU" sz="1100" b="1" dirty="0" err="1" smtClean="0">
                <a:latin typeface="Times New Roman" pitchFamily="18" charset="0"/>
                <a:ea typeface="Times New Roman KZ" pitchFamily="18" charset="0"/>
                <a:cs typeface="Times New Roman" pitchFamily="18" charset="0"/>
              </a:rPr>
              <a:t>бастап</a:t>
            </a:r>
            <a:r>
              <a:rPr lang="ru-RU" sz="1100" b="1" dirty="0" smtClean="0">
                <a:latin typeface="Times New Roman" pitchFamily="18" charset="0"/>
                <a:ea typeface="Times New Roman KZ" pitchFamily="18" charset="0"/>
                <a:cs typeface="Times New Roman" pitchFamily="18" charset="0"/>
              </a:rPr>
              <a:t> 09 </a:t>
            </a:r>
            <a:r>
              <a:rPr lang="ru-RU" sz="1100" b="1" dirty="0" err="1" smtClean="0">
                <a:latin typeface="Times New Roman" pitchFamily="18" charset="0"/>
                <a:ea typeface="Times New Roman KZ" pitchFamily="18" charset="0"/>
                <a:cs typeface="Times New Roman" pitchFamily="18" charset="0"/>
              </a:rPr>
              <a:t>тамыз</a:t>
            </a:r>
            <a:r>
              <a:rPr lang="ru-RU" sz="1100" b="1" dirty="0" smtClean="0">
                <a:latin typeface="Times New Roman" pitchFamily="18" charset="0"/>
                <a:ea typeface="Times New Roman KZ" pitchFamily="18" charset="0"/>
                <a:cs typeface="Times New Roman" pitchFamily="18" charset="0"/>
              </a:rPr>
              <a:t>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09-ға </a:t>
            </a:r>
            <a:r>
              <a:rPr lang="ru-RU" sz="1100" b="1" dirty="0" err="1" smtClean="0">
                <a:latin typeface="Times New Roman" pitchFamily="18" charset="0"/>
                <a:ea typeface="Times New Roman KZ" pitchFamily="18" charset="0"/>
                <a:cs typeface="Times New Roman" pitchFamily="18" charset="0"/>
              </a:rPr>
              <a:t>дейін</a:t>
            </a:r>
            <a:endParaRPr lang="ru-RU" sz="11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a:t>
            </a:r>
            <a:r>
              <a:rPr lang="kk-KZ" sz="1200" smtClean="0">
                <a:latin typeface="Times New Roman" pitchFamily="18" charset="0"/>
                <a:cs typeface="Times New Roman" pitchFamily="18" charset="0"/>
              </a:rPr>
              <a:t>, күндіз аздаған жаңбыр, найзағай</a:t>
            </a:r>
            <a:r>
              <a:rPr lang="ru-RU" sz="120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a:t>
            </a:r>
            <a:r>
              <a:rPr lang="kk-KZ" sz="1200" dirty="0" smtClean="0">
                <a:latin typeface="Times New Roman" pitchFamily="18" charset="0"/>
                <a:cs typeface="Times New Roman" pitchFamily="18" charset="0"/>
              </a:rPr>
              <a:t>түстік-батыстан жел соғады, күші 3-8 м/с. </a:t>
            </a:r>
            <a:r>
              <a:rPr lang="ru-RU" sz="1200" dirty="0" err="1" smtClean="0">
                <a:latin typeface="Times New Roman" pitchFamily="18" charset="0"/>
                <a:ea typeface="Times New Roman KZ" pitchFamily="18" charset="0"/>
                <a:cs typeface="Times New Roman" pitchFamily="18" charset="0"/>
                <a:sym typeface="+mn-ea"/>
              </a:rPr>
              <a:t>Ауа</a:t>
            </a:r>
            <a:r>
              <a:rPr lang="ru-RU" sz="1200" dirty="0" smtClean="0">
                <a:latin typeface="Times New Roman" pitchFamily="18" charset="0"/>
                <a:ea typeface="Times New Roman KZ" pitchFamily="18" charset="0"/>
                <a:cs typeface="Times New Roman" pitchFamily="18" charset="0"/>
                <a:sym typeface="+mn-ea"/>
              </a:rPr>
              <a:t> </a:t>
            </a:r>
            <a:r>
              <a:rPr lang="ru-RU" sz="1200" dirty="0" err="1" smtClean="0">
                <a:latin typeface="Times New Roman" pitchFamily="18" charset="0"/>
                <a:ea typeface="Times New Roman KZ" pitchFamily="18" charset="0"/>
                <a:cs typeface="Times New Roman" pitchFamily="18" charset="0"/>
                <a:sym typeface="+mn-ea"/>
              </a:rPr>
              <a:t>температурасы</a:t>
            </a:r>
            <a:r>
              <a:rPr lang="ru-RU" sz="1200" dirty="0" smtClean="0">
                <a:latin typeface="Times New Roman" pitchFamily="18" charset="0"/>
                <a:ea typeface="Times New Roman KZ" pitchFamily="18" charset="0"/>
                <a:cs typeface="Times New Roman" pitchFamily="18" charset="0"/>
                <a:sym typeface="+mn-ea"/>
              </a:rPr>
              <a:t> 15-17 градус </a:t>
            </a:r>
            <a:r>
              <a:rPr lang="ru-RU" sz="1200" dirty="0" err="1" smtClean="0">
                <a:latin typeface="Times New Roman" pitchFamily="18" charset="0"/>
                <a:ea typeface="Times New Roman KZ" pitchFamily="18" charset="0"/>
                <a:cs typeface="Times New Roman" pitchFamily="18" charset="0"/>
                <a:sym typeface="+mn-ea"/>
              </a:rPr>
              <a:t>жылы</a:t>
            </a:r>
            <a:r>
              <a:rPr lang="ru-RU" sz="1200" dirty="0" smtClean="0">
                <a:latin typeface="Times New Roman" pitchFamily="18" charset="0"/>
                <a:ea typeface="Times New Roman KZ" pitchFamily="18" charset="0"/>
                <a:cs typeface="Times New Roman" pitchFamily="18" charset="0"/>
                <a:sym typeface="+mn-ea"/>
              </a:rPr>
              <a:t>.</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080746"/>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08 </a:t>
            </a:r>
            <a:r>
              <a:rPr lang="ru-RU" sz="1200" dirty="0" err="1" smtClean="0">
                <a:solidFill>
                  <a:schemeClr val="tx1"/>
                </a:solidFill>
                <a:latin typeface="Times New Roman" panose="02020603050405020304" pitchFamily="18" charset="0"/>
                <a:cs typeface="Times New Roman" panose="02020603050405020304" pitchFamily="18" charset="0"/>
              </a:rPr>
              <a:t>тамыз</a:t>
            </a:r>
            <a:r>
              <a:rPr lang="ru-RU" sz="1200" smtClean="0">
                <a:solidFill>
                  <a:schemeClr val="tx1"/>
                </a:solidFill>
                <a:latin typeface="Times New Roman" panose="02020603050405020304" pitchFamily="18" charset="0"/>
                <a:cs typeface="Times New Roman" panose="02020603050405020304" pitchFamily="18" charset="0"/>
              </a:rPr>
              <a:t>, 09 </a:t>
            </a:r>
            <a:r>
              <a:rPr lang="ru-RU" sz="1200" dirty="0" err="1" smtClean="0">
                <a:solidFill>
                  <a:schemeClr val="tx1"/>
                </a:solidFill>
                <a:latin typeface="Times New Roman" panose="02020603050405020304" pitchFamily="18" charset="0"/>
                <a:cs typeface="Times New Roman" panose="02020603050405020304" pitchFamily="18" charset="0"/>
              </a:rPr>
              <a:t>тамыз</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ыдыруына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a:t>
            </a:r>
            <a:r>
              <a:rPr lang="ru-RU" sz="1200" dirty="0" err="1" smtClean="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54361" y="4587619"/>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бекет-Қонаев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2838" y="6210323"/>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smtClean="0">
                <a:solidFill>
                  <a:srgbClr val="000000"/>
                </a:solidFill>
                <a:latin typeface="Times New Roman" panose="02020603050405020304" pitchFamily="18" charset="0"/>
                <a:cs typeface="Times New Roman" panose="02020603050405020304" pitchFamily="18" charset="0"/>
              </a:rPr>
              <a:t>Нұрмахамбет М.</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err="1">
                          <a:solidFill>
                            <a:srgbClr val="000000"/>
                          </a:solidFill>
                          <a:latin typeface="Times New Roman" panose="02020603050405020304" pitchFamily="18" charset="0"/>
                        </a:rPr>
                        <a:t>Определение</a:t>
                      </a:r>
                      <a:r>
                        <a:rPr sz="1000" dirty="0">
                          <a:solidFill>
                            <a:srgbClr val="000000"/>
                          </a:solidFill>
                          <a:latin typeface="Times New Roman" panose="02020603050405020304" pitchFamily="18" charset="0"/>
                        </a:rPr>
                        <a:t> </a:t>
                      </a:r>
                      <a:r>
                        <a:rPr lang="ru-RU" sz="1000" dirty="0">
                          <a:solidFill>
                            <a:srgbClr val="000000"/>
                          </a:solidFill>
                          <a:latin typeface="Times New Roman" panose="02020603050405020304" pitchFamily="18" charset="0"/>
                        </a:rPr>
                        <a:t>степени</a:t>
                      </a:r>
                      <a:r>
                        <a:rPr sz="1000" dirty="0">
                          <a:solidFill>
                            <a:srgbClr val="000000"/>
                          </a:solidFill>
                          <a:latin typeface="Times New Roman" panose="02020603050405020304" pitchFamily="18" charset="0"/>
                        </a:rPr>
                        <a:t> загрязнения</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пониженная</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повышенная</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высокая</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очень</a:t>
                      </a:r>
                      <a:r>
                        <a:rPr lang="kk-KZ" sz="1000" baseline="0" dirty="0" smtClean="0">
                          <a:latin typeface="Times New Roman" panose="02020603050405020304" pitchFamily="18" charset="0"/>
                          <a:cs typeface="Times New Roman" panose="02020603050405020304" pitchFamily="18" charset="0"/>
                        </a:rPr>
                        <a:t> высокая</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19"/>
          <p:cNvSpPr/>
          <p:nvPr/>
        </p:nvSpPr>
        <p:spPr>
          <a:xfrm>
            <a:off x="122899" y="801447"/>
            <a:ext cx="4830101" cy="289951"/>
          </a:xfrm>
          <a:prstGeom prst="rect">
            <a:avLst/>
          </a:prstGeom>
        </p:spPr>
        <p:txBody>
          <a:bodyPr wrap="square">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13496</TotalTime>
  <Words>556</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Arial</vt:lpstr>
      <vt:lpstr>Calibri</vt:lpstr>
      <vt:lpstr>Times New Roman</vt:lpstr>
      <vt:lpstr>Times New Roman KZ</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2501</cp:revision>
  <cp:lastPrinted>2021-07-01T03:56:27Z</cp:lastPrinted>
  <dcterms:created xsi:type="dcterms:W3CDTF">2018-03-27T06:03:00Z</dcterms:created>
  <dcterms:modified xsi:type="dcterms:W3CDTF">2022-08-07T09:00:28Z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