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4284464"/>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06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smtClean="0">
                <a:latin typeface="Times New Roman" pitchFamily="18" charset="0"/>
                <a:cs typeface="Times New Roman" pitchFamily="18" charset="0"/>
              </a:rPr>
              <a:t>          </a:t>
            </a:r>
            <a:r>
              <a:rPr lang="kk-KZ" sz="1200" smtClean="0">
                <a:solidFill>
                  <a:prstClr val="black"/>
                </a:solidFill>
                <a:latin typeface="Times New Roman"/>
                <a:ea typeface="Calibri"/>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оңтүстік-батыстан </a:t>
            </a:r>
            <a:r>
              <a:rPr lang="kk-KZ" sz="1200" dirty="0">
                <a:latin typeface="Times New Roman" pitchFamily="18" charset="0"/>
                <a:cs typeface="Times New Roman" pitchFamily="18" charset="0"/>
              </a:rPr>
              <a:t>жел соғады</a:t>
            </a:r>
            <a:r>
              <a:rPr lang="kk-KZ" sz="1200" dirty="0" smtClean="0">
                <a:latin typeface="Times New Roman" pitchFamily="18" charset="0"/>
                <a:ea typeface="Times New Roman"/>
                <a:cs typeface="Times New Roman" pitchFamily="18" charset="0"/>
              </a:rPr>
              <a:t>, </a:t>
            </a:r>
            <a:r>
              <a:rPr lang="kk-KZ" sz="1200" dirty="0">
                <a:latin typeface="Times New Roman" pitchFamily="18" charset="0"/>
                <a:ea typeface="Times New Roman"/>
                <a:cs typeface="Times New Roman" pitchFamily="18" charset="0"/>
              </a:rPr>
              <a:t>күші </a:t>
            </a:r>
            <a:r>
              <a:rPr lang="kk-KZ" sz="1200" dirty="0" smtClean="0">
                <a:latin typeface="Times New Roman" pitchFamily="18" charset="0"/>
                <a:ea typeface="Times New Roman"/>
                <a:cs typeface="Times New Roman" pitchFamily="18" charset="0"/>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a:t>
            </a:r>
            <a:r>
              <a:rPr lang="kk-KZ" sz="1200" dirty="0" smtClean="0">
                <a:latin typeface="Times New Roman" pitchFamily="18" charset="0"/>
                <a:ea typeface="Times New Roman"/>
                <a:cs typeface="Times New Roman" pitchFamily="18" charset="0"/>
              </a:rPr>
              <a:t>,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2529</cp:revision>
  <cp:lastPrinted>2022-08-05T06:11:25Z</cp:lastPrinted>
  <dcterms:created xsi:type="dcterms:W3CDTF">2018-03-27T06:03:00Z</dcterms:created>
  <dcterms:modified xsi:type="dcterms:W3CDTF">2022-08-05T08:39:26Z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