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18872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788148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06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ночью 0-5, днем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10-12°, днем 27-29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0134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17285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2395</cp:revision>
  <cp:lastPrinted>2021-10-18T15:52:53Z</cp:lastPrinted>
  <dcterms:created xsi:type="dcterms:W3CDTF">2018-03-27T06:03:00Z</dcterms:created>
  <dcterms:modified xsi:type="dcterms:W3CDTF">2022-08-05T08:43:57Z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