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9" d="100"/>
          <a:sy n="79" d="100"/>
        </p:scale>
        <p:origin x="108" y="5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1133797"/>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05</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i="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79998" y="260620"/>
            <a:ext cx="4681539" cy="1892826"/>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altLang="ru-RU" sz="1200" b="1" dirty="0" err="1">
                <a:latin typeface="Times New Roman" panose="02020603050405020304" pitchFamily="18" charset="0"/>
                <a:cs typeface="Times New Roman" panose="02020603050405020304" pitchFamily="18" charset="0"/>
              </a:rPr>
              <a:t>ғ</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05 </a:t>
            </a:r>
            <a:r>
              <a:rPr lang="ru-RU" altLang="ru-RU" sz="1200" b="1" dirty="0" err="1">
                <a:latin typeface="Times New Roman" panose="02020603050405020304" pitchFamily="18" charset="0"/>
                <a:cs typeface="Times New Roman" panose="02020603050405020304" pitchFamily="18" charset="0"/>
              </a:rPr>
              <a:t>тамыздан</a:t>
            </a:r>
            <a:r>
              <a:rPr lang="ru-RU" altLang="ru-RU" sz="1200" b="1" dirty="0">
                <a:latin typeface="Times New Roman" panose="02020603050405020304" pitchFamily="18" charset="0"/>
                <a:cs typeface="Times New Roman" panose="02020603050405020304" pitchFamily="18" charset="0"/>
              </a:rPr>
              <a:t> с. 21-ден.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 21-ге дейін </a:t>
            </a:r>
            <a:r>
              <a:rPr lang="kk-KZ" sz="12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a:t>
            </a:r>
            <a:r>
              <a:rPr lang="kk-KZ" sz="1100" dirty="0">
                <a:solidFill>
                  <a:prstClr val="black"/>
                </a:solidFill>
                <a:latin typeface="Times New Roman" panose="02020603050405020304" pitchFamily="18" charset="0"/>
                <a:cs typeface="Times New Roman" panose="02020603050405020304" pitchFamily="18" charset="0"/>
              </a:rPr>
              <a:t>ауын-шашынсыз</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a:t>
            </a:r>
            <a:r>
              <a:rPr lang="kk-KZ" sz="1100" dirty="0">
                <a:latin typeface="Times New Roman" panose="02020603050405020304" pitchFamily="18" charset="0"/>
                <a:cs typeface="Times New Roman" panose="02020603050405020304" pitchFamily="18" charset="0"/>
              </a:rPr>
              <a:t>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11-13, күндіз 27-29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altLang="ru-RU" sz="1200" b="1" dirty="0" err="1">
                <a:latin typeface="Times New Roman" panose="02020603050405020304" pitchFamily="18" charset="0"/>
                <a:cs typeface="Times New Roman" panose="02020603050405020304" pitchFamily="18" charset="0"/>
              </a:rPr>
              <a:t>ғ</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06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07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dirty="0">
                <a:latin typeface="Times New Roman" panose="02020603050405020304" pitchFamily="18" charset="0"/>
                <a:cs typeface="Times New Roman" panose="02020603050405020304" pitchFamily="18" charset="0"/>
              </a:rPr>
              <a:t>        Ж</a:t>
            </a:r>
            <a:r>
              <a:rPr lang="kk-KZ" sz="1100" dirty="0">
                <a:latin typeface="Times New Roman" panose="02020603050405020304" pitchFamily="18" charset="0"/>
                <a:cs typeface="Times New Roman" panose="02020603050405020304" pitchFamily="18" charset="0"/>
              </a:rPr>
              <a:t>ауын-шашынсыз</a:t>
            </a:r>
            <a:r>
              <a:rPr lang="ru-RU" sz="1100" dirty="0">
                <a:latin typeface="Times New Roman" panose="02020603050405020304" pitchFamily="18" charset="0"/>
                <a:cs typeface="Times New Roman" panose="02020603050405020304" pitchFamily="18" charset="0"/>
              </a:rPr>
              <a:t>.</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Солтүстік-батыстан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13-15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06</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07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16739</TotalTime>
  <Words>558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2678</cp:revision>
  <cp:lastPrinted>2022-05-31T05:49:59Z</cp:lastPrinted>
  <dcterms:created xsi:type="dcterms:W3CDTF">2018-03-27T06:03:00Z</dcterms:created>
  <dcterms:modified xsi:type="dcterms:W3CDTF">2022-08-05T09:09:47Z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