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4778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тамыз</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тамыз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06 тамыз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Солтүстік, солтүстік-шығыстан жел соғады, </a:t>
            </a:r>
            <a:r>
              <a:rPr lang="ru-RU" sz="1200" dirty="0">
                <a:solidFill>
                  <a:prstClr val="black"/>
                </a:solidFill>
                <a:latin typeface="Times New Roman" panose="02020603050405020304" pitchFamily="18" charset="0"/>
                <a:cs typeface="Times New Roman" panose="02020603050405020304" pitchFamily="18" charset="0"/>
              </a:rPr>
              <a:t>күші 9-14 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a:latin typeface="Times New Roman" panose="02020603050405020304" pitchFamily="18" charset="0"/>
                <a:cs typeface="Times New Roman" panose="02020603050405020304" pitchFamily="18" charset="0"/>
              </a:rPr>
              <a:t>жылы</a:t>
            </a:r>
            <a:r>
              <a:rPr lang="kk-KZ"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2022 жылғы 07 </a:t>
            </a:r>
            <a:r>
              <a:rPr lang="kk-KZ" sz="1200" b="1" dirty="0">
                <a:latin typeface="Times New Roman" panose="02020603050405020304" pitchFamily="18" charset="0"/>
                <a:cs typeface="Times New Roman" panose="02020603050405020304" pitchFamily="18" charset="0"/>
              </a:rPr>
              <a:t>тамыз</a:t>
            </a:r>
          </a:p>
          <a:p>
            <a:pPr lvl="0" algn="ctr"/>
            <a:r>
              <a:rPr lang="ru-RU" sz="1200" b="1" dirty="0" smtClean="0">
                <a:latin typeface="Times New Roman" panose="02020603050405020304" pitchFamily="18" charset="0"/>
                <a:cs typeface="Times New Roman" panose="02020603050405020304" pitchFamily="18" charset="0"/>
              </a:rPr>
              <a:t>06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тамыз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тамызда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0893" y="2629661"/>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06 тамыз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14462</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2420</cp:revision>
  <cp:lastPrinted>2021-07-01T07:38:07Z</cp:lastPrinted>
  <dcterms:created xsi:type="dcterms:W3CDTF">2018-03-27T06:03:00Z</dcterms:created>
  <dcterms:modified xsi:type="dcterms:W3CDTF">2022-08-05T06:57:21Z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