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390621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37417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06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Без осадков. Ветер северо-восточный  9-14 м/с. Температура воздуха ночью 11-13, днем 27-29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до 09 ч. 07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Без осадков. Ветер северо-западный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13-15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августа, ночью 07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16944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2655</cp:revision>
  <cp:lastPrinted>2021-11-30T05:55:24Z</cp:lastPrinted>
  <dcterms:created xsi:type="dcterms:W3CDTF">2018-03-27T06:03:00Z</dcterms:created>
  <dcterms:modified xsi:type="dcterms:W3CDTF">2022-08-05T09:09:51Z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