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879496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217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06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3-8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12-14, днем 28-30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07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12-14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1241375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13843</TotalTime>
  <Words>545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2260</cp:revision>
  <cp:lastPrinted>2021-07-01T03:56:27Z</cp:lastPrinted>
  <dcterms:created xsi:type="dcterms:W3CDTF">2018-03-27T06:03:00Z</dcterms:created>
  <dcterms:modified xsi:type="dcterms:W3CDTF">2022-08-05T06:56:04Z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