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59484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2058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 Без осадков. Ветер западный, юго-западный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Calibri"/>
                <a:cs typeface="Times New Roman"/>
              </a:rPr>
              <a:t>ночью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18-20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тепла.</a:t>
            </a: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21444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13716</TotalTime>
  <Words>550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2513</cp:revision>
  <cp:lastPrinted>2022-08-05T06:08:18Z</cp:lastPrinted>
  <dcterms:created xsi:type="dcterms:W3CDTF">2018-03-27T06:03:00Z</dcterms:created>
  <dcterms:modified xsi:type="dcterms:W3CDTF">2022-08-05T08:39:29Z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