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05 тамыз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kk-KZ" sz="1200" b="1" dirty="0" smtClean="0">
                <a:solidFill>
                  <a:srgbClr val="000000"/>
                </a:solidFill>
                <a:latin typeface="Times New Roman" pitchFamily="18" charset="0"/>
                <a:cs typeface="Times New Roman" pitchFamily="18" charset="0"/>
              </a:rPr>
              <a:t>тамызға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solidFill>
                  <a:srgbClr val="000000"/>
                </a:solidFill>
                <a:latin typeface="Times New Roman" pitchFamily="18" charset="0"/>
                <a:cs typeface="Times New Roman" pitchFamily="18" charset="0"/>
              </a:rPr>
              <a:t>06 тамызға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ауа-райы</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тамыз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sz="1100" b="1" dirty="0" smtClean="0">
                <a:solidFill>
                  <a:srgbClr val="000000"/>
                </a:solidFill>
                <a:latin typeface="Times New Roman" pitchFamily="18" charset="0"/>
                <a:cs typeface="Times New Roman" pitchFamily="18" charset="0"/>
              </a:rPr>
              <a:t>тамыз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smtClean="0">
                <a:latin typeface="Times New Roman" pitchFamily="18" charset="0"/>
                <a:cs typeface="Times New Roman" pitchFamily="18" charset="0"/>
              </a:rPr>
              <a:t>Жауын-шашынсыз. Солтүстіктен </a:t>
            </a:r>
            <a:r>
              <a:rPr lang="kk-KZ" sz="1100" dirty="0" smtClean="0">
                <a:latin typeface="Times New Roman" pitchFamily="18" charset="0"/>
                <a:cs typeface="Times New Roman" pitchFamily="18" charset="0"/>
              </a:rPr>
              <a:t>жел соғады, түнде күші </a:t>
            </a:r>
            <a:r>
              <a:rPr lang="ru-RU" sz="1100" dirty="0" smtClean="0">
                <a:latin typeface="Times New Roman" pitchFamily="18" charset="0"/>
                <a:cs typeface="Times New Roman" pitchFamily="18" charset="0"/>
              </a:rPr>
              <a:t>2-7 </a:t>
            </a:r>
            <a:r>
              <a:rPr lang="kk-KZ" sz="1100" dirty="0" smtClean="0">
                <a:latin typeface="Times New Roman" pitchFamily="18" charset="0"/>
                <a:cs typeface="Times New Roman" pitchFamily="18" charset="0"/>
              </a:rPr>
              <a:t>м/с, күндіз күші 9-14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13-15, күндіз 27-29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07 тамызға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06 тамыз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тамыз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Солтүстіктен жел </a:t>
            </a:r>
            <a:r>
              <a:rPr lang="kk-KZ" sz="1100" dirty="0">
                <a:latin typeface="Times New Roman" pitchFamily="18" charset="0"/>
                <a:cs typeface="Times New Roman" pitchFamily="18" charset="0"/>
              </a:rPr>
              <a:t>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6040" y="2101915"/>
            <a:ext cx="4651432" cy="103905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06-07 </a:t>
            </a:r>
            <a:r>
              <a:rPr lang="kk-KZ" sz="1200" dirty="0" smtClean="0">
                <a:solidFill>
                  <a:srgbClr val="000000"/>
                </a:solidFill>
                <a:latin typeface="Times New Roman" pitchFamily="18" charset="0"/>
                <a:cs typeface="Times New Roman" pitchFamily="18" charset="0"/>
              </a:rPr>
              <a:t>тамызға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57727" y="3242187"/>
            <a:ext cx="4619745" cy="277252"/>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12936</TotalTime>
  <Words>627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2298</cp:revision>
  <cp:lastPrinted>2021-07-01T03:56:27Z</cp:lastPrinted>
  <dcterms:created xsi:type="dcterms:W3CDTF">2018-03-27T06:03:00Z</dcterms:created>
  <dcterms:modified xsi:type="dcterms:W3CDTF">2022-08-05T06:59:39Z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