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B0CCBCA-4CF9-4042-A1EA-46092910A98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BD691-C2EE-4F88-8C29-63C9B7C40E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1668E-7D80-42DF-9CE7-EA4CCBA7F9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17F81-E8F9-4CCA-996D-42839E0B78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C42EE-036F-4CD8-8077-53D7520191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84DE9-7E61-488A-A49D-9AE3E02CB9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67F1A-6898-45E5-A4E8-BE0F59E60F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1D94B-F773-423E-B40D-AD057B9D41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27D64-969A-4849-B134-A37C4D4AF1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085A0-4942-4779-B25E-C6F5B86F79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8D578-A216-4BFF-AF43-B9E4FD477F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28974-4161-47B8-BFA7-E074387C8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76161AB-2C91-4194-BD8C-DCE8D188F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217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05 авуста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06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05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06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ночью 18-20, днем 30-32 тепла.</a:t>
            </a:r>
          </a:p>
          <a:p>
            <a:pPr algn="just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07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06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07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3-8 м/с. Температура воздуха 20-22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0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6 августа, ночью 07 августа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5 августа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1403551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34112" y="473716"/>
            <a:ext cx="4803013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14259</TotalTime>
  <Words>829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2572</cp:revision>
  <cp:lastPrinted>2021-07-01T09:11:30Z</cp:lastPrinted>
  <dcterms:created xsi:type="dcterms:W3CDTF">2018-03-27T06:03:00Z</dcterms:created>
  <dcterms:modified xsi:type="dcterms:W3CDTF">2022-08-05T08:56:15Z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