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6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восточный 8-13 м/с. Температура воздуха ночью 15-17, днем 29-31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7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августа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15-17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47751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597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августа ночью 7 августа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способствовать рассеиванию веществ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13319</TotalTime>
  <Words>614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2336</cp:revision>
  <cp:lastPrinted>2021-02-03T11:37:00Z</cp:lastPrinted>
  <dcterms:created xsi:type="dcterms:W3CDTF">2018-03-27T06:03:00Z</dcterms:created>
  <dcterms:modified xsi:type="dcterms:W3CDTF">2022-08-05T09:00:43Z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