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822201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03385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05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днем кратковременный дождь, гроза. Ветер восточный,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9-14, при грозе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07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15009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2309</cp:revision>
  <cp:lastPrinted>2021-10-15T03:50:29Z</cp:lastPrinted>
  <dcterms:created xsi:type="dcterms:W3CDTF">2018-03-27T06:03:00Z</dcterms:created>
  <dcterms:modified xsi:type="dcterms:W3CDTF">2022-08-05T06:47:42Z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