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77721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06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утром и днем дождь, гроза. Ветер северный, северо-восточный 9-14 м/с. Температура воздуха ночью 19-21, днем 31-33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северный, северо-восточный 7-12 м/с. Температура воздуха ночью 19-21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05.08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43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13505</TotalTime>
  <Words>621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2288</cp:revision>
  <cp:lastPrinted>2021-07-01T03:56:27Z</cp:lastPrinted>
  <dcterms:created xsi:type="dcterms:W3CDTF">2018-03-27T06:03:00Z</dcterms:created>
  <dcterms:modified xsi:type="dcterms:W3CDTF">2022-08-05T09:04:25Z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