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5 августа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79794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</a:t>
            </a:r>
            <a:r>
              <a:rPr lang="ru-RU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осадкв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Ветер северо-западный 8-13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19-21, днем 33-35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19-21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12858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2296</cp:revision>
  <cp:lastPrinted>2021-07-01T03:56:27Z</cp:lastPrinted>
  <dcterms:created xsi:type="dcterms:W3CDTF">2018-03-27T06:03:00Z</dcterms:created>
  <dcterms:modified xsi:type="dcterms:W3CDTF">2022-08-05T09:14:02Z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