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654006386"/>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a:t>
            </a:r>
            <a:r>
              <a:rPr lang="ru-RU" sz="1200" dirty="0" err="1" smtClean="0">
                <a:latin typeface="Times New Roman" pitchFamily="18" charset="0"/>
                <a:cs typeface="Times New Roman" pitchFamily="18" charset="0"/>
              </a:rPr>
              <a:t>ыстан</a:t>
            </a:r>
            <a:r>
              <a:rPr lang="kk-KZ" sz="1200" dirty="0" smtClean="0">
                <a:latin typeface="Times New Roman" panose="02020603050405020304" pitchFamily="18" charset="0"/>
                <a:cs typeface="Times New Roman" panose="02020603050405020304" pitchFamily="18" charset="0"/>
              </a:rPr>
              <a:t> жел соғады, күші 9-14, күндіз екпіні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11-13,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26-28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06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a:t>
            </a:r>
            <a:r>
              <a:rPr lang="ru-RU" sz="1200" dirty="0" err="1" smtClean="0">
                <a:latin typeface="Times New Roman" pitchFamily="18" charset="0"/>
                <a:cs typeface="Times New Roman" pitchFamily="18" charset="0"/>
              </a:rPr>
              <a:t>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күндіз екпіні 15-20 м/с. Ауаның температурасы 13-15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486480279"/>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200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143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488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376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441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643182"/>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smtClean="0">
                <a:solidFill>
                  <a:schemeClr val="tx1"/>
                </a:solidFill>
                <a:latin typeface="Times New Roman" pitchFamily="18" charset="0"/>
                <a:cs typeface="Times New Roman" pitchFamily="18" charset="0"/>
                <a:sym typeface="+mn-ea"/>
              </a:rPr>
              <a:t>Жалпы </a:t>
            </a:r>
            <a:r>
              <a:rPr lang="kk-KZ" altLang="en-US" sz="1200" dirty="0" smtClean="0">
                <a:solidFill>
                  <a:schemeClr val="tx1"/>
                </a:solidFill>
                <a:latin typeface="Times New Roman" pitchFamily="18" charset="0"/>
                <a:cs typeface="Times New Roman" pitchFamily="18" charset="0"/>
                <a:sym typeface="+mn-ea"/>
              </a:rPr>
              <a:t>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17663</TotalTime>
  <Words>538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2533</cp:revision>
  <cp:lastPrinted>2021-07-01T07:38:07Z</cp:lastPrinted>
  <dcterms:created xsi:type="dcterms:W3CDTF">2018-03-27T06:03:00Z</dcterms:created>
  <dcterms:modified xsi:type="dcterms:W3CDTF">2022-08-04T08:47:47Z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