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04 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kk-KZ" sz="1200" b="1" smtClean="0">
                <a:solidFill>
                  <a:srgbClr val="000000"/>
                </a:solidFill>
                <a:latin typeface="Times New Roman" pitchFamily="18" charset="0"/>
                <a:cs typeface="Times New Roman" pitchFamily="18" charset="0"/>
              </a:rPr>
              <a:t>тамызға</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05 тамызға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түнде күші                </a:t>
            </a:r>
            <a:r>
              <a:rPr lang="ru-RU"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 күндіз күші 7-12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12-14, күндіз                  26-28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06 тамызға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05 тамыз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smtClean="0">
                <a:solidFill>
                  <a:srgbClr val="000000"/>
                </a:solidFill>
                <a:latin typeface="Times New Roman" pitchFamily="18" charset="0"/>
                <a:cs typeface="Times New Roman" pitchFamily="18" charset="0"/>
              </a:rPr>
              <a:t>06 тамыз </a:t>
            </a:r>
            <a:r>
              <a:rPr lang="ru-RU" sz="1100" b="1"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Солтүстік-шығыстан жел </a:t>
            </a:r>
            <a:r>
              <a:rPr lang="kk-KZ" sz="1100" dirty="0">
                <a:latin typeface="Times New Roman" pitchFamily="18" charset="0"/>
                <a:cs typeface="Times New Roman" pitchFamily="18" charset="0"/>
              </a:rPr>
              <a:t>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05-06 </a:t>
            </a:r>
            <a:r>
              <a:rPr lang="kk-KZ" sz="1200" dirty="0" smtClean="0">
                <a:solidFill>
                  <a:srgbClr val="000000"/>
                </a:solidFill>
                <a:latin typeface="Times New Roman" pitchFamily="18" charset="0"/>
                <a:cs typeface="Times New Roman" pitchFamily="18" charset="0"/>
              </a:rPr>
              <a:t>тамызға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12933</TotalTime>
  <Words>627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2292</cp:revision>
  <cp:lastPrinted>2021-07-01T03:56:27Z</cp:lastPrinted>
  <dcterms:created xsi:type="dcterms:W3CDTF">2018-03-27T06:03:00Z</dcterms:created>
  <dcterms:modified xsi:type="dcterms:W3CDTF">2022-08-04T09:03:15Z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