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67E4ADA-7A6B-4F23-A052-B44DFB9678E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8E0EE-1FB3-448B-BDF9-98929F7EA4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56732-8417-4CC6-A858-0DC14E3767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2C1A4-755B-4DB0-A7A6-9B41C081AC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31302-6437-4621-B2B4-7378B22FB8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E7A15-7F6F-48FF-B170-F8976686FD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0FCA5-C948-4256-9F72-E999F82200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3C9E5-BE43-48F5-B417-1D1BCAC8E9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60342-DCAC-4DE2-BCF6-DB0B99080F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8C9B1-7B8E-4C8E-BC9E-4AE611A8E2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3E191-1450-49B2-B28E-3A5503A557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B9515-337A-4048-BC6A-6A618EDD15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600B159-D619-4A36-B47B-35396B9BF5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04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05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ночью 18-20, днем 30-32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06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06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3-8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5 августа, ночью 06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4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77237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3669" y="434128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14252</TotalTime>
  <Words>829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2570</cp:revision>
  <cp:lastPrinted>2021-07-01T09:11:30Z</cp:lastPrinted>
  <dcterms:created xsi:type="dcterms:W3CDTF">2018-03-27T06:03:00Z</dcterms:created>
  <dcterms:modified xsi:type="dcterms:W3CDTF">2022-08-04T08:51:14Z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