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441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205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Ветер западный 9-14 м/с. Температура воздуха ночью 15-17, днем 32-34 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/>
                <a:ea typeface="Calibri"/>
                <a:cs typeface="Times New Roman"/>
              </a:rPr>
              <a:t>      Без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осадков. Ветер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западный 9-14 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17-19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08170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13714</TotalTime>
  <Words>547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2022-08-03T06:45:17Z</cp:lastPrinted>
  <dcterms:created xsi:type="dcterms:W3CDTF">2018-03-27T06:03:00Z</dcterms:created>
  <dcterms:modified xsi:type="dcterms:W3CDTF">2022-08-04T09:34:16Z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