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7-12 м/с. Температура воздуха ночью 15-17, днем 29-31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306080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1213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августа ночью 6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способствовать рассеиванию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13320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2335</cp:revision>
  <cp:lastPrinted>2021-02-03T11:37:00Z</cp:lastPrinted>
  <dcterms:created xsi:type="dcterms:W3CDTF">2018-03-27T06:03:00Z</dcterms:created>
  <dcterms:modified xsi:type="dcterms:W3CDTF">2022-08-04T09:19:13Z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