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216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04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05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 күші 9-14 м/с. Ауа температурасы түнде 13-15, күндіз 32-34 градус жылы.</a:t>
            </a:r>
          </a:p>
          <a:p>
            <a:pPr algn="ctr"/>
            <a:r>
              <a:rPr lang="kk-KZ" altLang="ru-RU" sz="1200" b="1" dirty="0" smtClean="0">
                <a:latin typeface="Times New Roman" pitchFamily="18" charset="0"/>
                <a:ea typeface="Times New Roman KZ" pitchFamily="18" charset="0"/>
                <a:cs typeface="Times New Roman" pitchFamily="18" charset="0"/>
              </a:rPr>
              <a:t>06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05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06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smtClean="0">
                <a:latin typeface="Times New Roman" pitchFamily="18" charset="0"/>
                <a:cs typeface="Times New Roman" pitchFamily="18" charset="0"/>
              </a:rPr>
              <a:t>түстік-батыстан </a:t>
            </a:r>
            <a:r>
              <a:rPr lang="kk-KZ" sz="1200" dirty="0" smtClean="0">
                <a:latin typeface="Times New Roman" pitchFamily="18" charset="0"/>
                <a:cs typeface="Times New Roman" pitchFamily="18" charset="0"/>
              </a:rPr>
              <a:t>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15-17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13494</TotalTime>
  <Words>548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2495</cp:revision>
  <cp:lastPrinted>2021-07-01T03:56:27Z</cp:lastPrinted>
  <dcterms:created xsi:type="dcterms:W3CDTF">2018-03-27T06:03:00Z</dcterms:created>
  <dcterms:modified xsi:type="dcterms:W3CDTF">2022-08-04T09:32:45Z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