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7108845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9-14, днем порывы 15-20 м/с. Температура воздуха ночью 11-13,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северо-восточный      9-14, днем порывы 15-20 м/с. Температура воздуха 13-15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097548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200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208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143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488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376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441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17779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2487</cp:revision>
  <cp:lastPrinted>2021-07-01T07:38:07Z</cp:lastPrinted>
  <dcterms:created xsi:type="dcterms:W3CDTF">2018-03-27T06:03:00Z</dcterms:created>
  <dcterms:modified xsi:type="dcterms:W3CDTF">2022-08-04T08:47:50Z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