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59909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осадкв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Ветер северо-западный 8-13 м/с. Температура воздуха ночью 18-20, днем 32-34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    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19-21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2295</cp:revision>
  <cp:lastPrinted>2021-07-01T03:56:27Z</cp:lastPrinted>
  <dcterms:created xsi:type="dcterms:W3CDTF">2018-03-27T06:03:00Z</dcterms:created>
  <dcterms:modified xsi:type="dcterms:W3CDTF">2022-08-04T09:00:03Z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