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577614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04</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79998" y="260620"/>
            <a:ext cx="4681539" cy="1892826"/>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04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a:t>
            </a:r>
            <a:r>
              <a:rPr lang="kk-KZ" sz="1100" dirty="0">
                <a:solidFill>
                  <a:prstClr val="black"/>
                </a:solidFill>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10-12, күндіз 27-29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a:t>
            </a:r>
            <a:r>
              <a:rPr lang="ru-RU" sz="1100">
                <a:solidFill>
                  <a:srgbClr val="000000"/>
                </a:solidFill>
                <a:latin typeface="Times New Roman" panose="02020603050405020304" pitchFamily="18" charset="0"/>
                <a:cs typeface="Times New Roman" panose="02020603050405020304" pitchFamily="18" charset="0"/>
              </a:rPr>
              <a:t>температурасы 10-12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05</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06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16738</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2676</cp:revision>
  <cp:lastPrinted>2022-05-31T05:49:59Z</cp:lastPrinted>
  <dcterms:created xsi:type="dcterms:W3CDTF">2018-03-27T06:03:00Z</dcterms:created>
  <dcterms:modified xsi:type="dcterms:W3CDTF">2022-08-04T09:31:10Z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