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55519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43398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05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Без осадков. Ветер северо-восточный  9-14 м/с. Температура воздуха ночью 10-12, днем 27-29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до 09 ч. 06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северо-восточный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августа, ночью 06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16940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2653</cp:revision>
  <cp:lastPrinted>2021-11-30T05:55:24Z</cp:lastPrinted>
  <dcterms:created xsi:type="dcterms:W3CDTF">2018-03-27T06:03:00Z</dcterms:created>
  <dcterms:modified xsi:type="dcterms:W3CDTF">2022-08-04T09:31:14Z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