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5400638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05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кей уақыттарда екпіні 15-20 м/с. Ауаның температурасы </a:t>
            </a:r>
            <a:r>
              <a:rPr lang="kk-KZ" sz="120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579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431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17663</TotalTime>
  <Words>539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2529</cp:revision>
  <cp:lastPrinted>2021-07-01T07:38:07Z</cp:lastPrinted>
  <dcterms:created xsi:type="dcterms:W3CDTF">2018-03-27T06:03:00Z</dcterms:created>
  <dcterms:modified xsi:type="dcterms:W3CDTF">2022-08-03T08:54:32Z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