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809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04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03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04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smtClean="0">
                <a:latin typeface="Times New Roman" pitchFamily="18" charset="0"/>
                <a:cs typeface="Times New Roman" pitchFamily="18" charset="0"/>
              </a:rPr>
              <a:t>Жауын-шашынсыз. Солтүстік-шығыстан </a:t>
            </a:r>
            <a:r>
              <a:rPr lang="kk-KZ" sz="1100" dirty="0" smtClean="0">
                <a:latin typeface="Times New Roman" pitchFamily="18" charset="0"/>
                <a:cs typeface="Times New Roman" pitchFamily="18" charset="0"/>
              </a:rPr>
              <a:t>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10-12, күндіз 25-27 градус жылы.</a:t>
            </a:r>
            <a:endParaRPr lang="kk-KZ" sz="1100" dirty="0">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05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altLang="ru-RU" sz="1100" b="1" dirty="0" smtClean="0">
                <a:solidFill>
                  <a:srgbClr val="000000"/>
                </a:solidFill>
                <a:latin typeface="Times New Roman" pitchFamily="18" charset="0"/>
                <a:cs typeface="Times New Roman" pitchFamily="18" charset="0"/>
              </a:rPr>
              <a:t>04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05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Солтүстік-шығыстан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10-12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altLang="ru-RU" sz="1200" dirty="0" smtClean="0">
                <a:solidFill>
                  <a:srgbClr val="000000"/>
                </a:solidFill>
                <a:latin typeface="Times New Roman" pitchFamily="18" charset="0"/>
                <a:cs typeface="Times New Roman" pitchFamily="18" charset="0"/>
              </a:rPr>
              <a:t>04 </a:t>
            </a:r>
            <a:r>
              <a:rPr lang="ru-RU" sz="1200" dirty="0" err="1" smtClean="0">
                <a:solidFill>
                  <a:srgbClr val="000000"/>
                </a:solidFill>
                <a:latin typeface="Times New Roman" pitchFamily="18" charset="0"/>
                <a:cs typeface="Times New Roman"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rgbClr val="000000"/>
                </a:solidFill>
                <a:latin typeface="Times New Roman" pitchFamily="18" charset="0"/>
                <a:cs typeface="Times New Roman" pitchFamily="18" charset="0"/>
              </a:rPr>
              <a:t>тамыз</a:t>
            </a:r>
            <a:r>
              <a:rPr lang="ru-RU" sz="1200" dirty="0" err="1" smtClean="0">
                <a:solidFill>
                  <a:schemeClr val="tx1"/>
                </a:solidFill>
                <a:latin typeface="Times New Roman" panose="02020603050405020304" pitchFamily="18" charset="0"/>
                <a:cs typeface="Times New Roman" panose="02020603050405020304" pitchFamily="18" charset="0"/>
              </a:rPr>
              <a:t>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13027</TotalTime>
  <Words>565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2369</cp:revision>
  <cp:lastPrinted>2021-07-01T03:56:27Z</cp:lastPrinted>
  <dcterms:created xsi:type="dcterms:W3CDTF">2018-03-27T06:03:00Z</dcterms:created>
  <dcterms:modified xsi:type="dcterms:W3CDTF">2022-08-03T06:47:26Z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