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24188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западный,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3025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13707</TotalTime>
  <Words>549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2508</cp:revision>
  <cp:lastPrinted>2022-08-02T07:05:16Z</cp:lastPrinted>
  <dcterms:created xsi:type="dcterms:W3CDTF">2018-03-27T06:03:00Z</dcterms:created>
  <dcterms:modified xsi:type="dcterms:W3CDTF">2022-08-03T09:00:22Z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