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5AFEBC6-E7DE-46CB-B67F-AF8F486730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0CA06-A449-4CB2-90AC-E83FD3FC17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268BB-F5D4-481A-903A-406FBD2AC2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77BAC-D3E2-4F13-8E0B-4CDD7DCC1E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B2468-ED8A-4421-BCB5-6261BAB58A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BDBAA-1660-4279-9B13-0094534EC7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170A2-C9C3-490A-8D72-35BA6A8347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9CE6B-C1E1-486D-B3DA-685D89DB16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976B9-C71F-4F4A-9C43-C8444D70EC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90E12-F4FD-4DD8-83BF-49E7574D77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39459-74FE-4553-BDE4-2273FB4E92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AEBE3-7D64-42A3-B102-B2C2301E05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DB9585-EA6C-4B7C-843F-E5E32D252D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215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03 авуста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03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04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днем дождь, гроза. Ветер юго-западный 3-8 м/с. Температура воздуха ночью 18-20, днем 28-30 тепла. 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05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04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05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кратковременный дождь, гроза. Ветер 3-8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4 августа, ночью 05 августа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3 августа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150093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14240</TotalTime>
  <Words>764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2566</cp:revision>
  <cp:lastPrinted>2021-07-01T09:11:30Z</cp:lastPrinted>
  <dcterms:created xsi:type="dcterms:W3CDTF">2018-03-27T06:03:00Z</dcterms:created>
  <dcterms:modified xsi:type="dcterms:W3CDTF">2022-08-03T08:38:52Z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