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9" d="100"/>
          <a:sy n="79" d="100"/>
        </p:scale>
        <p:origin x="108"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9039169"/>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03</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a:t>
            </a:r>
            <a:r>
              <a:rPr lang="ru-RU" sz="1200" b="1"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79998" y="260620"/>
            <a:ext cx="4681539" cy="1892826"/>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03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a:t>
            </a:r>
            <a:r>
              <a:rPr lang="kk-KZ" sz="1100" dirty="0">
                <a:solidFill>
                  <a:prstClr val="black"/>
                </a:solidFill>
                <a:latin typeface="Times New Roman" panose="02020603050405020304" pitchFamily="18" charset="0"/>
                <a:cs typeface="Times New Roman" panose="02020603050405020304" pitchFamily="18" charset="0"/>
              </a:rPr>
              <a:t>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dirty="0">
                <a:latin typeface="Times New Roman" panose="02020603050405020304" pitchFamily="18" charset="0"/>
                <a:cs typeface="Times New Roman" panose="02020603050405020304" pitchFamily="18" charset="0"/>
              </a:rPr>
              <a:t>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12-14,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24-26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04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12-14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34755" y="2070721"/>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04</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a:solidFill>
                  <a:prstClr val="black">
                    <a:lumMod val="75000"/>
                    <a:lumOff val="25000"/>
                  </a:prstClr>
                </a:solidFill>
                <a:latin typeface="Times New Roman" panose="02020603050405020304" pitchFamily="18" charset="0"/>
                <a:cs typeface="Times New Roman" panose="02020603050405020304" pitchFamily="18" charset="0"/>
              </a:rPr>
              <a:t>05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16736</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2674</cp:revision>
  <cp:lastPrinted>2022-05-31T05:49:59Z</cp:lastPrinted>
  <dcterms:created xsi:type="dcterms:W3CDTF">2018-03-27T06:03:00Z</dcterms:created>
  <dcterms:modified xsi:type="dcterms:W3CDTF">2022-08-03T06:45:02Z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