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1655453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утром и днем кратковременный 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восточный 5-10, при грозе порывы 15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16-18, днем 26-28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кратковременный 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2677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4,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6389594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13924</TotalTime>
  <Words>566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2270</cp:revision>
  <cp:lastPrinted>2021-07-01T03:56:27Z</cp:lastPrinted>
  <dcterms:created xsi:type="dcterms:W3CDTF">2018-03-27T06:03:00Z</dcterms:created>
  <dcterms:modified xsi:type="dcterms:W3CDTF">2022-08-03T08:44:01Z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