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950557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04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03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11-13, күндіз 24-26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түнде 12-14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4417107"/>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13476</TotalTime>
  <Words>527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2287</cp:revision>
  <cp:lastPrinted>2021-07-01T07:38:07Z</cp:lastPrinted>
  <dcterms:created xsi:type="dcterms:W3CDTF">2018-03-27T06:03:00Z</dcterms:created>
  <dcterms:modified xsi:type="dcterms:W3CDTF">2022-08-03T09:22:36Z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