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9" d="100"/>
          <a:sy n="79" d="100"/>
        </p:scale>
        <p:origin x="108" y="5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29479532"/>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215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04, 2022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smtClean="0">
                <a:solidFill>
                  <a:schemeClr val="tx1"/>
                </a:solidFill>
                <a:latin typeface="Times New Roman" panose="02020603050405020304" pitchFamily="18" charset="0"/>
                <a:cs typeface="Times New Roman" panose="02020603050405020304" pitchFamily="18" charset="0"/>
              </a:rPr>
              <a:t> 05 </a:t>
            </a:r>
            <a:r>
              <a:rPr lang="ru-RU" sz="1100" dirty="0" err="1" smtClean="0">
                <a:solidFill>
                  <a:schemeClr val="tx1"/>
                </a:solidFill>
                <a:latin typeface="Times New Roman" panose="02020603050405020304" pitchFamily="18" charset="0"/>
                <a:cs typeface="Times New Roman" panose="02020603050405020304" pitchFamily="18" charset="0"/>
              </a:rPr>
              <a:t>тамызға</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тамыз</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61582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04 тамызға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03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04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Аздаған</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prstClr val="black"/>
                </a:solidFill>
                <a:latin typeface="Times New Roman" pitchFamily="18" charset="0"/>
                <a:cs typeface="Times New Roman" pitchFamily="18" charset="0"/>
              </a:rPr>
              <a:t>, жауын-шашынсыз.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5-10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22-24, күндіз 32-34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05 тамызға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04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05 </a:t>
            </a:r>
            <a:r>
              <a:rPr lang="ru-RU" sz="1100" b="1" dirty="0" err="1" smtClean="0">
                <a:solidFill>
                  <a:srgbClr val="000000"/>
                </a:solidFill>
                <a:latin typeface="Times New Roman" panose="02020603050405020304" pitchFamily="18" charset="0"/>
                <a:cs typeface="Times New Roman" panose="02020603050405020304" pitchFamily="18" charset="0"/>
              </a:rPr>
              <a:t>тамызда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Аздаған</a:t>
            </a:r>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бұлтты</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22-24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17636</TotalTime>
  <Words>583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2338</cp:revision>
  <cp:lastPrinted>2021-07-01T07:38:07Z</cp:lastPrinted>
  <dcterms:created xsi:type="dcterms:W3CDTF">2018-03-27T06:03:00Z</dcterms:created>
  <dcterms:modified xsi:type="dcterms:W3CDTF">2022-08-03T06:40:40Z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