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5323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 Ауа температурасы түнде 11-13°, күндіз 27-29°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itchFamily="18" charset="0"/>
                <a:cs typeface="Times New Roman" pitchFamily="18" charset="0"/>
              </a:rPr>
              <a:t>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11-13°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17107</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2443</cp:revision>
  <cp:lastPrinted>2021-07-01T03:56:27Z</cp:lastPrinted>
  <dcterms:created xsi:type="dcterms:W3CDTF">2018-03-27T06:03:00Z</dcterms:created>
  <dcterms:modified xsi:type="dcterms:W3CDTF">2022-08-03T09:03:23Z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