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590081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zh-CN" sz="12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82152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04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Без осадков. Ветер северо-восточный  9-14 м/с. Температура воздуха ночью 12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24-26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до 09 ч. 05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Без осадков. Ветер северо-восточный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12-14 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августа, ночью 05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16942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2651</cp:revision>
  <cp:lastPrinted>2021-11-30T05:55:24Z</cp:lastPrinted>
  <dcterms:created xsi:type="dcterms:W3CDTF">2018-03-27T06:03:00Z</dcterms:created>
  <dcterms:modified xsi:type="dcterms:W3CDTF">2022-08-03T06:45:12Z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