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7108845"/>
              </p:ext>
            </p:extLst>
          </p:nvPr>
        </p:nvGraphicFramePr>
        <p:xfrm>
          <a:off x="307975" y="2589213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   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порывы 15-20 м/с. Температура воздуха ночью 11-13, днем 24-26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северо-восточный      9-14, временами порывы 15-20 м/с. Температура воздуха 13-15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694689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211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224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579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547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431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17778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2483</cp:revision>
  <cp:lastPrinted>2021-07-01T07:38:07Z</cp:lastPrinted>
  <dcterms:created xsi:type="dcterms:W3CDTF">2018-03-27T06:03:00Z</dcterms:created>
  <dcterms:modified xsi:type="dcterms:W3CDTF">2022-08-03T08:54:36Z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