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720098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585323"/>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04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a:t>
            </a:r>
            <a:r>
              <a:rPr lang="kk-KZ" sz="1200" dirty="0">
                <a:latin typeface="Times New Roman" pitchFamily="18" charset="0"/>
                <a:cs typeface="Times New Roman" pitchFamily="18" charset="0"/>
              </a:rPr>
              <a:t>, оңтүстік-батыстан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05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Батыс, оңтүстік-батыстан жел соғады</a:t>
            </a:r>
            <a:r>
              <a:rPr lang="kk-KZ" sz="1200" dirty="0" smtClean="0">
                <a:latin typeface="Times New Roman" pitchFamily="18" charset="0"/>
                <a:ea typeface="Times New Roman"/>
                <a:cs typeface="Times New Roman" pitchFamily="18" charset="0"/>
              </a:rPr>
              <a:t>,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13791</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2523</cp:revision>
  <cp:lastPrinted>2022-08-02T07:11:04Z</cp:lastPrinted>
  <dcterms:created xsi:type="dcterms:W3CDTF">2018-03-27T06:03:00Z</dcterms:created>
  <dcterms:modified xsi:type="dcterms:W3CDTF">2022-08-03T09:00:19Z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