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№215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августа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4227602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августа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03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04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северный 9-14 м/с. Температура воздуха ночью 18-20, днем 32-34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августа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04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северный 7-12 м/с. Температура воздуха ночью 19-21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 инженер Н. Бақытжан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03.08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50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13500</TotalTime>
  <Words>613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2285</cp:revision>
  <cp:lastPrinted>2021-07-01T03:56:27Z</cp:lastPrinted>
  <dcterms:created xsi:type="dcterms:W3CDTF">2018-03-27T06:03:00Z</dcterms:created>
  <dcterms:modified xsi:type="dcterms:W3CDTF">2022-08-03T08:53:10Z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