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876629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днем град. Ночью и утром туман. Ветер северо-восточный 9-14 м/с. Температура воздуха ночью 11-16, днем 22-24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северо-восточный 9-14, днем порывы 15-20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466469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533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656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17697</TotalTime>
  <Words>623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2474</cp:revision>
  <cp:lastPrinted>2021-07-01T07:38:07Z</cp:lastPrinted>
  <dcterms:created xsi:type="dcterms:W3CDTF">2018-03-27T06:03:00Z</dcterms:created>
  <dcterms:modified xsi:type="dcterms:W3CDTF">2022-08-01T09:10:56Z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