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8217211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№213</a:t>
                      </a: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 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1983132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августа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01 августа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4510268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августа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02 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32-34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на 03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02 августа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03 августа</a:t>
            </a: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Переменная 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9-14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Температура воздуха 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15051</TotalTime>
  <Words>560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2575</cp:revision>
  <cp:lastPrinted>2021-07-01T03:56:27Z</cp:lastPrinted>
  <dcterms:created xsi:type="dcterms:W3CDTF">2018-03-27T06:03:00Z</dcterms:created>
  <dcterms:modified xsi:type="dcterms:W3CDTF">2022-08-01T06:17:25Z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