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847623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01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дождь, гроза. Ветер северо-восточный 9-14 м/с. Температура воздуха ночью 15-17, днем 24-26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02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16-18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июля, ночью 02 августа 2022 года 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14893</TotalTime>
  <Words>573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2346</cp:revision>
  <cp:lastPrinted>2021-07-01T03:56:27Z</cp:lastPrinted>
  <dcterms:created xsi:type="dcterms:W3CDTF">2018-03-27T06:03:00Z</dcterms:created>
  <dcterms:modified xsi:type="dcterms:W3CDTF">2022-08-01T09:07:59Z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