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432125"/>
              </p:ext>
            </p:extLst>
          </p:nvPr>
        </p:nvGraphicFramePr>
        <p:xfrm>
          <a:off x="307975" y="3186321"/>
          <a:ext cx="4465638" cy="21488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213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01</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234408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79998" y="183676"/>
            <a:ext cx="4681539" cy="204671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01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үнде</a:t>
            </a:r>
            <a:r>
              <a:rPr lang="kk-KZ" sz="1100" dirty="0">
                <a:latin typeface="Times New Roman" panose="02020603050405020304" pitchFamily="18" charset="0"/>
                <a:cs typeface="Times New Roman" panose="02020603050405020304" pitchFamily="18" charset="0"/>
              </a:rPr>
              <a:t>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найзағай</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 </a:t>
            </a:r>
            <a:r>
              <a:rPr lang="kk-KZ" sz="1100" dirty="0">
                <a:latin typeface="Times New Roman" panose="02020603050405020304" pitchFamily="18" charset="0"/>
                <a:cs typeface="Times New Roman" panose="02020603050405020304" pitchFamily="18" charset="0"/>
              </a:rPr>
              <a:t>кезінде 15-20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13-15, күндіз 23-25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03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14-16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02</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03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16733</TotalTime>
  <Words>565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2668</cp:revision>
  <cp:lastPrinted>2022-05-31T05:49:59Z</cp:lastPrinted>
  <dcterms:created xsi:type="dcterms:W3CDTF">2018-03-27T06:03:00Z</dcterms:created>
  <dcterms:modified xsi:type="dcterms:W3CDTF">2022-08-01T08:44:22Z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