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71EC740-2C2F-48FA-9320-6E904C10D68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00828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21977-12B7-4EEC-AE58-3F8C198B5E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DEFF0-1ECB-40C6-B8D1-7CE5383E41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F4EE8-5AD4-4F0A-94DA-126BDCF63E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E522B-DE65-4D6D-9683-F28AADFC79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9A094-B054-4DE0-8C74-95E5E42183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C1468-A0F6-4639-A344-2F6BCE9D49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6A0C4-C95D-4650-9DF3-19E3C4F548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2DACB-0F79-4AA5-A60B-0E5752EA04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3C800-F81E-4802-9FF6-C58E0E8ABB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2C931-5434-49E3-A2B3-596842F9D8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9AD29-F4C8-487B-8F1D-D7E0694AFE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4AEBF51-9121-42AD-814E-B3960862EB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213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01 авуста 2022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02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01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02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северо-восточный 3-8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18-20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31-33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ctr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03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02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03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кратковременный дождь, гроза. Ветер 2-7, при грозе порывы 12 м/с. Температура воздуха 20-22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2 августа, ночью 03 августа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5006976" y="3712368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01 августа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149904"/>
              </p:ext>
            </p:extLst>
          </p:nvPr>
        </p:nvGraphicFramePr>
        <p:xfrm>
          <a:off x="5094268" y="4293096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226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274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4230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3408930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Айнабулак-3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Тастак-1,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ГУ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642" y="650875"/>
            <a:ext cx="4549883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14237</TotalTime>
  <Words>826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2560</cp:revision>
  <cp:lastPrinted>2021-07-01T09:11:30Z</cp:lastPrinted>
  <dcterms:created xsi:type="dcterms:W3CDTF">2018-03-27T06:03:00Z</dcterms:created>
  <dcterms:modified xsi:type="dcterms:W3CDTF">2022-08-01T08:54:57Z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