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днем дождь, гроза. Ветер северо-западный, северный 2-7, при грозе порывы 15-20 м/с. Температура воздуха ночью 14-16, днем 28-30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северо-западный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16-18тепла.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90656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2052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364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357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1678"/>
            <a:ext cx="4680169" cy="120032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августа ночью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Днем 2 августа и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августа 2022 года метеорологические условия будут способствовать рассеиванию веществ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659181"/>
            <a:ext cx="4589924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13296</TotalTime>
  <Words>700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2328</cp:revision>
  <cp:lastPrinted>2021-02-03T11:37:00Z</cp:lastPrinted>
  <dcterms:created xsi:type="dcterms:W3CDTF">2018-03-27T06:03:00Z</dcterms:created>
  <dcterms:modified xsi:type="dcterms:W3CDTF">2022-08-01T08:46:47Z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