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264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№213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августа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14455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9323725"/>
              </p:ext>
            </p:extLst>
          </p:nvPr>
        </p:nvGraphicFramePr>
        <p:xfrm>
          <a:off x="5038736" y="3976120"/>
          <a:ext cx="4637064" cy="2651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165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624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374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Талдыкорган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02 августа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 августа 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02 августа 2022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5-10 м/с. Температура воздуха ночью 15-17, днем 31-33 тепла.</a:t>
            </a:r>
            <a:r>
              <a:rPr lang="ru-RU" sz="1200" b="1" dirty="0" smtClean="0"/>
              <a:t>	                              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03 августа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02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ч. 03 августа 2022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3-8 м/с. Температура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воздуха 15-17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12952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51142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августа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03 августа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128587" y="246084"/>
            <a:ext cx="48244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2057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9588"/>
            <a:chOff x="523875" y="3990378"/>
            <a:chExt cx="4294957" cy="19079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95744" y="6099411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13540</TotalTime>
  <Words>538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2452</cp:revision>
  <cp:lastPrinted>2021-07-01T03:56:27Z</cp:lastPrinted>
  <dcterms:created xsi:type="dcterms:W3CDTF">2018-03-27T06:03:00Z</dcterms:created>
  <dcterms:modified xsi:type="dcterms:W3CDTF">2022-08-01T06:41:51Z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