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01 августа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юго-западный               8-13 м/с. Температура воздуха ночью 18-20, днем 32-34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03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               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8-13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20-22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1909926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02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августа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2966739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92908" y="688306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12857</TotalTime>
  <Words>610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2290</cp:revision>
  <cp:lastPrinted>2021-07-01T03:56:27Z</cp:lastPrinted>
  <dcterms:created xsi:type="dcterms:W3CDTF">2018-03-27T06:03:00Z</dcterms:created>
  <dcterms:modified xsi:type="dcterms:W3CDTF">2022-08-01T06:52:52Z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