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8442153"/>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01 </a:t>
            </a:r>
            <a:r>
              <a:rPr lang="ru-RU" altLang="ru-RU" sz="1200" b="1" smtClean="0">
                <a:latin typeface="Times New Roman" pitchFamily="18" charset="0"/>
                <a:cs typeface="Times New Roman" pitchFamily="18" charset="0"/>
              </a:rPr>
              <a:t>тамыз</a:t>
            </a:r>
            <a:r>
              <a:rPr lang="kk-KZ" altLang="ru-RU" sz="1200" b="1"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02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a:t>
            </a:r>
            <a:r>
              <a:rPr lang="kk-KZ" sz="1200" dirty="0">
                <a:latin typeface="Times New Roman" pitchFamily="18" charset="0"/>
                <a:ea typeface="Times New Roman"/>
                <a:cs typeface="Times New Roman" pitchFamily="18" charset="0"/>
              </a:rPr>
              <a:t>стан жел </a:t>
            </a:r>
            <a:r>
              <a:rPr lang="kk-KZ" sz="1200" dirty="0" smtClean="0">
                <a:latin typeface="Times New Roman" pitchFamily="18" charset="0"/>
                <a:ea typeface="Times New Roman"/>
                <a:cs typeface="Times New Roman" pitchFamily="18" charset="0"/>
              </a:rPr>
              <a:t>соғады,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03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Оңтүстік-баты</a:t>
            </a:r>
            <a:r>
              <a:rPr lang="kk-KZ" sz="1200" smtClean="0">
                <a:latin typeface="Times New Roman" pitchFamily="18" charset="0"/>
                <a:ea typeface="Times New Roman"/>
                <a:cs typeface="Times New Roman" pitchFamily="18" charset="0"/>
              </a:rPr>
              <a:t>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3174785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13783</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2518</cp:revision>
  <cp:lastPrinted>2022-08-01T06:33:43Z</cp:lastPrinted>
  <dcterms:created xsi:type="dcterms:W3CDTF">2018-03-27T06:03:00Z</dcterms:created>
  <dcterms:modified xsi:type="dcterms:W3CDTF">2022-08-01T06:43:20Z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