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күндіз жаңбыр жауады, найзағай болады. Солтүстік-батыстан, солтүстіктен жел соғады, күші 2-7, найзағай кезінде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3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288825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2052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364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357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2810" y="2202022"/>
            <a:ext cx="4643470" cy="120032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күндіз</a:t>
            </a:r>
            <a:r>
              <a:rPr lang="ru-RU" sz="1200" dirty="0" smtClean="0">
                <a:solidFill>
                  <a:schemeClr val="tx1"/>
                </a:solidFill>
                <a:latin typeface="Times New Roman" panose="02020603050405020304" pitchFamily="18" charset="0"/>
                <a:cs typeface="Times New Roman" panose="02020603050405020304" pitchFamily="18" charset="0"/>
              </a:rPr>
              <a:t>, 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smtClean="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 name="Прямоугольник 2"/>
          <p:cNvSpPr/>
          <p:nvPr/>
        </p:nvSpPr>
        <p:spPr>
          <a:xfrm>
            <a:off x="171738" y="769303"/>
            <a:ext cx="4641562" cy="1658403"/>
          </a:xfrm>
          <a:prstGeom prst="rect">
            <a:avLst/>
          </a:prstGeom>
        </p:spPr>
        <p:txBody>
          <a:bodyPr wrap="square">
            <a:spAutoFit/>
          </a:bodyPr>
          <a:lstStyle/>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13400</TotalTime>
  <Words>628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2335</cp:revision>
  <cp:lastPrinted>2021-07-01T07:38:07Z</cp:lastPrinted>
  <dcterms:created xsi:type="dcterms:W3CDTF">2018-03-27T06:03:00Z</dcterms:created>
  <dcterms:modified xsi:type="dcterms:W3CDTF">2022-08-01T08:46:50Z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