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707901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Ночью дождь, гроза. Ветер северо-восточный  9-14, при грозе 15-20 м/с. Температура воздуха ночью 1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23-25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до 09 ч. 03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северо-восточный 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14-16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 ночью 03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16933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2644</cp:revision>
  <cp:lastPrinted>2021-11-30T05:55:24Z</cp:lastPrinted>
  <dcterms:created xsi:type="dcterms:W3CDTF">2018-03-27T06:03:00Z</dcterms:created>
  <dcterms:modified xsi:type="dcterms:W3CDTF">2022-08-01T08:44:28Z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